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5" r:id="rId10"/>
    <p:sldId id="264" r:id="rId11"/>
    <p:sldId id="26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3" autoAdjust="0"/>
    <p:restoredTop sz="94660"/>
  </p:normalViewPr>
  <p:slideViewPr>
    <p:cSldViewPr snapToGrid="0">
      <p:cViewPr varScale="1">
        <p:scale>
          <a:sx n="92" d="100"/>
          <a:sy n="92" d="100"/>
        </p:scale>
        <p:origin x="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52859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837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763961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0573719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396443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662194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49209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58552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477257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7573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80689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0383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3486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7265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07426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28199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5692E-D23B-4C9D-8ADA-ECC459DE8695}" type="datetimeFigureOut">
              <a:rPr lang="fr-CA" smtClean="0"/>
              <a:t>2016-10-31</a:t>
            </a:fld>
            <a:endParaRPr lang="fr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527B3E75-6418-4716-9F4C-457D8ADD0CA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490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idx="4294967295"/>
          </p:nvPr>
        </p:nvSpPr>
        <p:spPr>
          <a:xfrm>
            <a:off x="0" y="548641"/>
            <a:ext cx="12192000" cy="2034540"/>
          </a:xfrm>
        </p:spPr>
        <p:txBody>
          <a:bodyPr>
            <a:normAutofit/>
          </a:bodyPr>
          <a:lstStyle/>
          <a:p>
            <a:pPr algn="r"/>
            <a:r>
              <a:rPr lang="fr-CA" sz="4000" b="1" dirty="0" smtClean="0"/>
              <a:t>Dans le cadre de porte, on parle de quoi?</a:t>
            </a:r>
            <a:endParaRPr lang="fr-CA" sz="40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918" y="1565911"/>
            <a:ext cx="1173776" cy="15664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996" y="3509963"/>
            <a:ext cx="3288098" cy="2630478"/>
          </a:xfrm>
          <a:prstGeom prst="rect">
            <a:avLst/>
          </a:prstGeom>
        </p:spPr>
      </p:pic>
      <p:pic>
        <p:nvPicPr>
          <p:cNvPr id="9" name="Image 8" descr="Résultats de recherche d'images pour « communication parent enseignant »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954" y="3509963"/>
            <a:ext cx="3530606" cy="27098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6313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idx="4294967295"/>
          </p:nvPr>
        </p:nvSpPr>
        <p:spPr>
          <a:xfrm>
            <a:off x="2125981" y="623888"/>
            <a:ext cx="10066020" cy="1281112"/>
          </a:xfrm>
        </p:spPr>
        <p:txBody>
          <a:bodyPr lIns="0">
            <a:normAutofit fontScale="90000"/>
          </a:bodyPr>
          <a:lstStyle/>
          <a:p>
            <a:r>
              <a:rPr lang="fr-CA" dirty="0" smtClean="0"/>
              <a:t>Attention à Bob</a:t>
            </a:r>
            <a:br>
              <a:rPr lang="fr-CA" dirty="0" smtClean="0"/>
            </a:br>
            <a:r>
              <a:rPr lang="fr-CA" dirty="0"/>
              <a:t>Q</a:t>
            </a:r>
            <a:r>
              <a:rPr lang="fr-CA" dirty="0" smtClean="0"/>
              <a:t>ue faire si Bob est là ???</a:t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>
                <a:solidFill>
                  <a:srgbClr val="C00000"/>
                </a:solidFill>
              </a:rPr>
              <a:t>Mettre Bob dans le coup!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r>
              <a:rPr lang="fr-CA" sz="2700" dirty="0" smtClean="0"/>
              <a:t>Endroit approprié</a:t>
            </a:r>
            <a:br>
              <a:rPr lang="fr-CA" sz="2700" dirty="0" smtClean="0"/>
            </a:br>
            <a:r>
              <a:rPr lang="fr-CA" sz="2700" dirty="0" smtClean="0"/>
              <a:t>Mot simple</a:t>
            </a:r>
            <a:br>
              <a:rPr lang="fr-CA" sz="2700" dirty="0" smtClean="0"/>
            </a:br>
            <a:r>
              <a:rPr lang="fr-CA" sz="2700" dirty="0" smtClean="0"/>
              <a:t>Faits observés </a:t>
            </a:r>
            <a:r>
              <a:rPr lang="fr-CA" sz="4400" dirty="0" smtClean="0">
                <a:solidFill>
                  <a:srgbClr val="C00000"/>
                </a:solidFill>
              </a:rPr>
              <a:t>+</a:t>
            </a:r>
            <a:r>
              <a:rPr lang="fr-CA" sz="2700" dirty="0" smtClean="0"/>
              <a:t> et le comportement attendu</a:t>
            </a:r>
            <a:br>
              <a:rPr lang="fr-CA" sz="2700" dirty="0" smtClean="0"/>
            </a:br>
            <a:r>
              <a:rPr lang="fr-CA" sz="2700" dirty="0" smtClean="0"/>
              <a:t>confirmé auprès de Bob</a:t>
            </a:r>
            <a:br>
              <a:rPr lang="fr-CA" sz="2700" dirty="0" smtClean="0"/>
            </a:br>
            <a:r>
              <a:rPr lang="fr-CA" sz="2700" dirty="0" smtClean="0"/>
              <a:t>La prochaine fois …</a:t>
            </a:r>
            <a:br>
              <a:rPr lang="fr-CA" sz="2700" dirty="0" smtClean="0"/>
            </a:br>
            <a:r>
              <a:rPr lang="fr-CA" sz="2700" dirty="0" smtClean="0"/>
              <a:t>remettre à l’enfant pour son  parent un mot de félicitations  dès que possible!</a:t>
            </a:r>
            <a:r>
              <a:rPr lang="fr-CA" dirty="0" smtClean="0"/>
              <a:t/>
            </a:r>
            <a:br>
              <a:rPr lang="fr-CA" dirty="0" smtClean="0"/>
            </a:b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pic>
        <p:nvPicPr>
          <p:cNvPr id="3" name="Image 2" descr="bob-l-eponge-joues-rouge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6690" y="299047"/>
            <a:ext cx="1999030" cy="149927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1598" y="2721289"/>
            <a:ext cx="2184122" cy="155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7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 smtClean="0">
                <a:solidFill>
                  <a:srgbClr val="0070C0"/>
                </a:solidFill>
              </a:rPr>
              <a:t>En conclusion</a:t>
            </a:r>
            <a:endParaRPr lang="fr-CA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A" dirty="0" smtClean="0"/>
              <a:t>De quoi on parle dans le cadre de porte?</a:t>
            </a:r>
          </a:p>
          <a:p>
            <a:endParaRPr lang="fr-CA" dirty="0"/>
          </a:p>
          <a:p>
            <a:r>
              <a:rPr lang="fr-CA" dirty="0" smtClean="0"/>
              <a:t>En individuel</a:t>
            </a:r>
          </a:p>
          <a:p>
            <a:pPr marL="0" indent="0">
              <a:buNone/>
            </a:pPr>
            <a:r>
              <a:rPr lang="fr-CA" dirty="0" smtClean="0"/>
              <a:t> retour sur ma pratique avec les 4 C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 smtClean="0"/>
              <a:t>Ce que je conserve</a:t>
            </a:r>
          </a:p>
          <a:p>
            <a:pPr marL="0" indent="0">
              <a:buNone/>
            </a:pPr>
            <a:r>
              <a:rPr lang="fr-CA" dirty="0" smtClean="0"/>
              <a:t>Ce que je change</a:t>
            </a:r>
          </a:p>
          <a:p>
            <a:pPr marL="0" indent="0">
              <a:buNone/>
            </a:pPr>
            <a:r>
              <a:rPr lang="fr-CA" dirty="0" smtClean="0"/>
              <a:t>Ce que je commence</a:t>
            </a:r>
          </a:p>
          <a:p>
            <a:pPr marL="0" indent="0">
              <a:buNone/>
            </a:pPr>
            <a:r>
              <a:rPr lang="fr-CA" dirty="0" smtClean="0"/>
              <a:t>Ce que je 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21302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 fontScale="90000"/>
          </a:bodyPr>
          <a:lstStyle/>
          <a:p>
            <a:pPr algn="ctr"/>
            <a:r>
              <a:rPr lang="fr-CA" sz="4800" b="1" dirty="0" smtClean="0">
                <a:solidFill>
                  <a:srgbClr val="0070C0"/>
                </a:solidFill>
              </a:rPr>
              <a:t>Déroulement</a:t>
            </a:r>
            <a:r>
              <a:rPr lang="fr-CA" sz="4000" b="1" dirty="0" smtClean="0">
                <a:solidFill>
                  <a:srgbClr val="0070C0"/>
                </a:solidFill>
              </a:rPr>
              <a:t> </a:t>
            </a:r>
            <a:r>
              <a:rPr lang="fr-CA" sz="4800" b="1" dirty="0" smtClean="0">
                <a:solidFill>
                  <a:srgbClr val="0070C0"/>
                </a:solidFill>
              </a:rPr>
              <a:t>de la rencontre</a:t>
            </a:r>
            <a:endParaRPr lang="fr-CA" sz="4800" b="1" dirty="0">
              <a:solidFill>
                <a:srgbClr val="0070C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838200" y="1287887"/>
            <a:ext cx="10515600" cy="4889076"/>
          </a:xfrm>
        </p:spPr>
        <p:txBody>
          <a:bodyPr>
            <a:normAutofit fontScale="77500" lnSpcReduction="20000"/>
          </a:bodyPr>
          <a:lstStyle/>
          <a:p>
            <a:r>
              <a:rPr lang="fr-CA" sz="3000" dirty="0" smtClean="0"/>
              <a:t>Présentation des participants</a:t>
            </a:r>
          </a:p>
          <a:p>
            <a:pPr marL="0" indent="0">
              <a:buNone/>
            </a:pPr>
            <a:endParaRPr lang="fr-CA" sz="3000" dirty="0" smtClean="0"/>
          </a:p>
          <a:p>
            <a:r>
              <a:rPr lang="fr-CA" sz="3000" dirty="0" smtClean="0"/>
              <a:t>Les intentions de la rencontre:</a:t>
            </a:r>
          </a:p>
          <a:p>
            <a:pPr marL="0" indent="0">
              <a:buNone/>
            </a:pPr>
            <a:r>
              <a:rPr lang="fr-CA" sz="3000" dirty="0" smtClean="0"/>
              <a:t>            Réfléchir, s’enrichir, s’outiller</a:t>
            </a:r>
          </a:p>
          <a:p>
            <a:pPr marL="0" indent="0">
              <a:buNone/>
            </a:pPr>
            <a:r>
              <a:rPr lang="fr-CA" sz="3000" dirty="0"/>
              <a:t> </a:t>
            </a:r>
            <a:r>
              <a:rPr lang="fr-CA" sz="3000" dirty="0" smtClean="0"/>
              <a:t>           Comment optimiser la collaboration, pour se donner toutes les chances d’amener l’enfant vers le mieux être et la réussite?</a:t>
            </a:r>
          </a:p>
          <a:p>
            <a:pPr marL="0" indent="0">
              <a:buNone/>
            </a:pPr>
            <a:endParaRPr lang="fr-CA" sz="3000" dirty="0" smtClean="0"/>
          </a:p>
          <a:p>
            <a:r>
              <a:rPr lang="fr-CA" sz="3000" dirty="0" smtClean="0"/>
              <a:t>Pour ce faire…</a:t>
            </a:r>
          </a:p>
          <a:p>
            <a:pPr marL="0" indent="0">
              <a:buNone/>
            </a:pPr>
            <a:r>
              <a:rPr lang="fr-CA" sz="3000" dirty="0"/>
              <a:t> </a:t>
            </a:r>
            <a:r>
              <a:rPr lang="fr-CA" sz="3000" dirty="0" smtClean="0"/>
              <a:t>          Définir la réalité des parents d’aujourd’hui.</a:t>
            </a:r>
          </a:p>
          <a:p>
            <a:pPr marL="0" indent="0">
              <a:buNone/>
            </a:pPr>
            <a:r>
              <a:rPr lang="fr-CA" sz="3000" dirty="0"/>
              <a:t> </a:t>
            </a:r>
            <a:r>
              <a:rPr lang="fr-CA" sz="3000" dirty="0" smtClean="0"/>
              <a:t>          Quelle est notre responsabilité?</a:t>
            </a:r>
          </a:p>
          <a:p>
            <a:pPr marL="0" indent="0">
              <a:buNone/>
            </a:pPr>
            <a:r>
              <a:rPr lang="fr-CA" sz="3000" dirty="0"/>
              <a:t> </a:t>
            </a:r>
            <a:r>
              <a:rPr lang="fr-CA" sz="3000" dirty="0" smtClean="0"/>
              <a:t>          </a:t>
            </a:r>
            <a:r>
              <a:rPr lang="fr-CA" sz="3000" dirty="0"/>
              <a:t>L</a:t>
            </a:r>
            <a:r>
              <a:rPr lang="fr-CA" sz="3000" dirty="0" smtClean="0"/>
              <a:t>es clés, les pièges d’une collaboration </a:t>
            </a:r>
            <a:r>
              <a:rPr lang="fr-CA" sz="3000" dirty="0"/>
              <a:t>o</a:t>
            </a:r>
            <a:r>
              <a:rPr lang="fr-CA" sz="3000" dirty="0" smtClean="0"/>
              <a:t>ptimale.</a:t>
            </a:r>
          </a:p>
          <a:p>
            <a:endParaRPr lang="fr-CA" sz="2400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04404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490470" y="467591"/>
            <a:ext cx="10515600" cy="1267882"/>
          </a:xfrm>
        </p:spPr>
        <p:txBody>
          <a:bodyPr>
            <a:noAutofit/>
          </a:bodyPr>
          <a:lstStyle/>
          <a:p>
            <a:pPr algn="ctr"/>
            <a:r>
              <a:rPr lang="fr-CA" b="1" dirty="0" smtClean="0">
                <a:solidFill>
                  <a:srgbClr val="0070C0"/>
                </a:solidFill>
              </a:rPr>
              <a:t>La réalité des parents d’aujourd’hui…</a:t>
            </a:r>
            <a:br>
              <a:rPr lang="fr-CA" b="1" dirty="0" smtClean="0">
                <a:solidFill>
                  <a:srgbClr val="0070C0"/>
                </a:solidFill>
              </a:rPr>
            </a:br>
            <a:r>
              <a:rPr lang="fr-CA" b="1" dirty="0" smtClean="0">
                <a:solidFill>
                  <a:srgbClr val="0070C0"/>
                </a:solidFill>
              </a:rPr>
              <a:t>Ma responsabilité dans la communication…</a:t>
            </a:r>
            <a:r>
              <a:rPr lang="fr-CA" sz="4000" b="1" dirty="0" smtClean="0">
                <a:solidFill>
                  <a:srgbClr val="0070C0"/>
                </a:solidFill>
              </a:rPr>
              <a:t/>
            </a:r>
            <a:br>
              <a:rPr lang="fr-CA" sz="4000" b="1" dirty="0" smtClean="0">
                <a:solidFill>
                  <a:srgbClr val="0070C0"/>
                </a:solidFill>
              </a:rPr>
            </a:br>
            <a:endParaRPr lang="fr-CA" sz="4000" b="1" dirty="0">
              <a:solidFill>
                <a:srgbClr val="0070C0"/>
              </a:solidFill>
            </a:endParaRPr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fr-CA" dirty="0" smtClean="0"/>
              <a:t>D’une façon personnelle: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En quelques mots, définir votre perception de la réalité des parents d’aujourd’hui et s’il y a lieu votre réalité de parent</a:t>
            </a:r>
          </a:p>
          <a:p>
            <a:pPr marL="0" indent="0">
              <a:buNone/>
            </a:pPr>
            <a:r>
              <a:rPr lang="fr-CA" dirty="0" smtClean="0"/>
              <a:t>« Je constate quoi dans mon cadre de porte ? »</a:t>
            </a:r>
          </a:p>
          <a:p>
            <a:pPr marL="0" indent="0">
              <a:buNone/>
            </a:pPr>
            <a:r>
              <a:rPr lang="fr-CA" dirty="0" smtClean="0"/>
              <a:t>et </a:t>
            </a:r>
          </a:p>
          <a:p>
            <a:pPr marL="0" indent="0">
              <a:buNone/>
            </a:pPr>
            <a:r>
              <a:rPr lang="fr-CA" dirty="0"/>
              <a:t>n</a:t>
            </a:r>
            <a:r>
              <a:rPr lang="fr-CA" dirty="0" smtClean="0"/>
              <a:t>otre responsabilité dans cette communication</a:t>
            </a:r>
          </a:p>
          <a:p>
            <a:pPr marL="0" indent="0">
              <a:buNone/>
            </a:pPr>
            <a:r>
              <a:rPr lang="fr-CA" dirty="0" smtClean="0"/>
              <a:t>« Mon rôle, mes attentes, mes motivations… »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 smtClean="0"/>
              <a:t>Lorsque terminé, placez votre clés devant vous.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 smtClean="0"/>
          </a:p>
        </p:txBody>
      </p:sp>
    </p:spTree>
    <p:extLst>
      <p:ext uri="{BB962C8B-B14F-4D97-AF65-F5344CB8AC3E}">
        <p14:creationId xmlns:p14="http://schemas.microsoft.com/office/powerpoint/2010/main" val="406923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b="1" dirty="0" smtClean="0">
                <a:solidFill>
                  <a:srgbClr val="0070C0"/>
                </a:solidFill>
              </a:rPr>
              <a:t>La réalité des parents d’aujourd’hui…</a:t>
            </a:r>
            <a:br>
              <a:rPr lang="fr-CA" b="1" dirty="0" smtClean="0">
                <a:solidFill>
                  <a:srgbClr val="0070C0"/>
                </a:solidFill>
              </a:rPr>
            </a:br>
            <a:r>
              <a:rPr lang="fr-CA" b="1" dirty="0" smtClean="0">
                <a:solidFill>
                  <a:srgbClr val="0070C0"/>
                </a:solidFill>
              </a:rPr>
              <a:t>Ma responsabilité dans la communication…</a:t>
            </a:r>
            <a:br>
              <a:rPr lang="fr-CA" b="1" dirty="0" smtClean="0">
                <a:solidFill>
                  <a:srgbClr val="0070C0"/>
                </a:solidFill>
              </a:rPr>
            </a:br>
            <a:endParaRPr lang="fr-CA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584100"/>
            <a:ext cx="10515600" cy="48810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 smtClean="0"/>
              <a:t>	</a:t>
            </a:r>
          </a:p>
          <a:p>
            <a:r>
              <a:rPr lang="fr-CA" dirty="0" smtClean="0"/>
              <a:t>Discussion en sous-groupe de 4 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r>
              <a:rPr lang="fr-CA" dirty="0" smtClean="0"/>
              <a:t>La réalité des parents : </a:t>
            </a:r>
          </a:p>
          <a:p>
            <a:r>
              <a:rPr lang="fr-CA" dirty="0" smtClean="0"/>
              <a:t>nos perceptions, nos constats communs.</a:t>
            </a:r>
          </a:p>
          <a:p>
            <a:r>
              <a:rPr lang="fr-CA" dirty="0" smtClean="0"/>
              <a:t>« Avec quoi on doit composer dans la relation »??????</a:t>
            </a:r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r>
              <a:rPr lang="fr-CA" dirty="0" smtClean="0"/>
              <a:t>La communication parents-intervenants:</a:t>
            </a:r>
          </a:p>
          <a:p>
            <a:r>
              <a:rPr lang="fr-CA" dirty="0"/>
              <a:t>m</a:t>
            </a:r>
            <a:r>
              <a:rPr lang="fr-CA" dirty="0" smtClean="0"/>
              <a:t>a responsabilité, celle de l’autre…</a:t>
            </a:r>
          </a:p>
          <a:p>
            <a:r>
              <a:rPr lang="fr-CA" dirty="0"/>
              <a:t>l</a:t>
            </a:r>
            <a:r>
              <a:rPr lang="fr-CA" dirty="0" smtClean="0"/>
              <a:t>es grands enjeux</a:t>
            </a:r>
          </a:p>
          <a:p>
            <a:pPr marL="0" indent="0">
              <a:buNone/>
            </a:pPr>
            <a:endParaRPr lang="fr-CA" dirty="0"/>
          </a:p>
          <a:p>
            <a:pPr marL="0" indent="0" algn="ctr">
              <a:buNone/>
            </a:pPr>
            <a:r>
              <a:rPr lang="fr-CA" dirty="0" smtClean="0"/>
              <a:t>Retour en grand groupe</a:t>
            </a:r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 smtClean="0"/>
          </a:p>
          <a:p>
            <a:pPr marL="0" indent="0">
              <a:buNone/>
            </a:pPr>
            <a:endParaRPr lang="fr-CA" dirty="0"/>
          </a:p>
          <a:p>
            <a:pPr marL="0" indent="0">
              <a:buNone/>
            </a:pPr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2553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A" sz="4000" b="1" dirty="0" smtClean="0">
                <a:solidFill>
                  <a:srgbClr val="0070C0"/>
                </a:solidFill>
              </a:rPr>
              <a:t>Optimiser la zone de collaboration</a:t>
            </a:r>
            <a:br>
              <a:rPr lang="fr-CA" sz="4000" b="1" dirty="0" smtClean="0">
                <a:solidFill>
                  <a:srgbClr val="0070C0"/>
                </a:solidFill>
              </a:rPr>
            </a:br>
            <a:r>
              <a:rPr lang="fr-CA" sz="4000" b="1" dirty="0" smtClean="0">
                <a:solidFill>
                  <a:srgbClr val="0070C0"/>
                </a:solidFill>
              </a:rPr>
              <a:t>ou comment ouvrir </a:t>
            </a:r>
            <a:r>
              <a:rPr lang="fr-CA" sz="4000" b="1" dirty="0">
                <a:solidFill>
                  <a:srgbClr val="0070C0"/>
                </a:solidFill>
              </a:rPr>
              <a:t>l</a:t>
            </a:r>
            <a:r>
              <a:rPr lang="fr-CA" sz="4000" b="1" dirty="0" smtClean="0">
                <a:solidFill>
                  <a:srgbClr val="0070C0"/>
                </a:solidFill>
              </a:rPr>
              <a:t>es portes…???</a:t>
            </a:r>
            <a:endParaRPr lang="fr-CA" sz="4000" b="1" dirty="0">
              <a:solidFill>
                <a:srgbClr val="0070C0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 smtClean="0"/>
          </a:p>
          <a:p>
            <a:r>
              <a:rPr lang="fr-CA" dirty="0" smtClean="0"/>
              <a:t>Les pièges</a:t>
            </a:r>
          </a:p>
          <a:p>
            <a:pPr marL="0" indent="0">
              <a:buNone/>
            </a:pPr>
            <a:endParaRPr lang="fr-CA" dirty="0" smtClean="0"/>
          </a:p>
          <a:p>
            <a:r>
              <a:rPr lang="fr-CA" dirty="0" smtClean="0"/>
              <a:t>Les clés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02910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587501" y="315884"/>
            <a:ext cx="9434926" cy="1589116"/>
          </a:xfrm>
        </p:spPr>
        <p:txBody>
          <a:bodyPr>
            <a:normAutofit/>
          </a:bodyPr>
          <a:lstStyle/>
          <a:p>
            <a:r>
              <a:rPr lang="fr-CA" sz="3100" dirty="0" smtClean="0"/>
              <a:t>Observer pour: Mieux connaître, comprendre les besoins de l’enfant et les enjeux dans le groupe.</a:t>
            </a:r>
            <a:r>
              <a:rPr lang="fr-CA" dirty="0" smtClean="0"/>
              <a:t/>
            </a:r>
            <a:br>
              <a:rPr lang="fr-CA" dirty="0" smtClean="0"/>
            </a:br>
            <a:endParaRPr lang="fr-CA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918718" y="3008442"/>
            <a:ext cx="2389882" cy="2472967"/>
          </a:xfrm>
          <a:prstGeom prst="rect">
            <a:avLst/>
          </a:prstGeom>
        </p:spPr>
      </p:pic>
      <p:pic>
        <p:nvPicPr>
          <p:cNvPr id="4" name="Espace réservé du contenu 3" hidden="1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391824" y="3687664"/>
            <a:ext cx="785426" cy="816251"/>
          </a:xfrm>
        </p:spPr>
      </p:pic>
      <p:pic>
        <p:nvPicPr>
          <p:cNvPr id="6" name="Image 5" hidden="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758094" y="3198533"/>
            <a:ext cx="890832" cy="1361591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2426" y="315884"/>
            <a:ext cx="964372" cy="1424473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72"/>
          <a:stretch/>
        </p:blipFill>
        <p:spPr>
          <a:xfrm>
            <a:off x="6682242" y="2784711"/>
            <a:ext cx="5067177" cy="3565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4979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CA" dirty="0"/>
              <a:t>Se </a:t>
            </a:r>
            <a:r>
              <a:rPr lang="fr-CA" dirty="0" smtClean="0"/>
              <a:t>documenter: </a:t>
            </a:r>
            <a:r>
              <a:rPr lang="fr-CA" dirty="0"/>
              <a:t>pour </a:t>
            </a:r>
            <a:r>
              <a:rPr lang="fr-CA" dirty="0" smtClean="0"/>
              <a:t>s’outiller </a:t>
            </a:r>
            <a:br>
              <a:rPr lang="fr-CA" dirty="0" smtClean="0"/>
            </a:br>
            <a:r>
              <a:rPr lang="fr-CA" dirty="0" smtClean="0"/>
              <a:t>et outiller le parent</a:t>
            </a:r>
            <a:br>
              <a:rPr lang="fr-CA" dirty="0" smtClean="0"/>
            </a:b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4570" y="3132977"/>
            <a:ext cx="2200275" cy="22098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0602" y="3132977"/>
            <a:ext cx="3541868" cy="174416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803400" y="5466834"/>
            <a:ext cx="102997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CA" sz="2800" dirty="0">
                <a:solidFill>
                  <a:srgbClr val="C00000"/>
                </a:solidFill>
              </a:rPr>
              <a:t>Si </a:t>
            </a:r>
            <a:r>
              <a:rPr lang="fr-CA" sz="2800" dirty="0" smtClean="0">
                <a:solidFill>
                  <a:srgbClr val="C00000"/>
                </a:solidFill>
              </a:rPr>
              <a:t>nous avons </a:t>
            </a:r>
            <a:r>
              <a:rPr lang="fr-CA" sz="2800" dirty="0">
                <a:solidFill>
                  <a:srgbClr val="C00000"/>
                </a:solidFill>
              </a:rPr>
              <a:t>rien pour </a:t>
            </a:r>
            <a:r>
              <a:rPr lang="fr-CA" sz="2800" dirty="0" smtClean="0">
                <a:solidFill>
                  <a:srgbClr val="C00000"/>
                </a:solidFill>
              </a:rPr>
              <a:t>soutenir,</a:t>
            </a:r>
          </a:p>
          <a:p>
            <a:pPr algn="ctr"/>
            <a:r>
              <a:rPr lang="fr-CA" sz="2800" dirty="0" smtClean="0">
                <a:solidFill>
                  <a:srgbClr val="C00000"/>
                </a:solidFill>
              </a:rPr>
              <a:t> </a:t>
            </a:r>
            <a:r>
              <a:rPr lang="fr-CA" sz="2800" dirty="0">
                <a:solidFill>
                  <a:srgbClr val="C00000"/>
                </a:solidFill>
              </a:rPr>
              <a:t>nous devrions nous </a:t>
            </a:r>
            <a:r>
              <a:rPr lang="fr-CA" sz="3200" dirty="0" smtClean="0">
                <a:solidFill>
                  <a:srgbClr val="C00000"/>
                </a:solidFill>
              </a:rPr>
              <a:t>abstenir…</a:t>
            </a:r>
            <a:endParaRPr lang="fr-CA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06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smtClean="0"/>
              <a:t>Équilibrer, doser </a:t>
            </a:r>
            <a:r>
              <a:rPr lang="fr-CA" dirty="0" smtClean="0"/>
              <a:t>le malaise et l’espoir</a:t>
            </a:r>
            <a:endParaRPr lang="fr-CA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760" y="2309038"/>
            <a:ext cx="3328353" cy="2704287"/>
          </a:xfrm>
        </p:spPr>
      </p:pic>
    </p:spTree>
    <p:extLst>
      <p:ext uri="{BB962C8B-B14F-4D97-AF65-F5344CB8AC3E}">
        <p14:creationId xmlns:p14="http://schemas.microsoft.com/office/powerpoint/2010/main" val="1125215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Se donner du temps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 smtClean="0"/>
          </a:p>
          <a:p>
            <a:endParaRPr lang="fr-CA" dirty="0"/>
          </a:p>
          <a:p>
            <a:pPr algn="ctr"/>
            <a:r>
              <a:rPr lang="fr-CA" sz="3600" dirty="0" smtClean="0">
                <a:solidFill>
                  <a:srgbClr val="C00000"/>
                </a:solidFill>
              </a:rPr>
              <a:t>Tout ce qui est important, </a:t>
            </a:r>
          </a:p>
          <a:p>
            <a:pPr marL="0" indent="0" algn="ctr">
              <a:buNone/>
            </a:pPr>
            <a:r>
              <a:rPr lang="fr-CA" sz="3600" dirty="0" smtClean="0">
                <a:solidFill>
                  <a:srgbClr val="C00000"/>
                </a:solidFill>
              </a:rPr>
              <a:t>n’est pas nécessairement urgent!!!</a:t>
            </a:r>
            <a:endParaRPr lang="fr-CA" sz="3600" dirty="0">
              <a:solidFill>
                <a:srgbClr val="C00000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0533" y="1141924"/>
            <a:ext cx="2180215" cy="152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64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Brin">
  <a:themeElements>
    <a:clrScheme name="Brin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Brin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rin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462</TotalTime>
  <Words>227</Words>
  <Application>Microsoft Office PowerPoint</Application>
  <PresentationFormat>Grand écran</PresentationFormat>
  <Paragraphs>65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Brin</vt:lpstr>
      <vt:lpstr>Dans le cadre de porte, on parle de quoi?</vt:lpstr>
      <vt:lpstr>Déroulement de la rencontre</vt:lpstr>
      <vt:lpstr>La réalité des parents d’aujourd’hui… Ma responsabilité dans la communication… </vt:lpstr>
      <vt:lpstr>La réalité des parents d’aujourd’hui… Ma responsabilité dans la communication… </vt:lpstr>
      <vt:lpstr>Optimiser la zone de collaboration ou comment ouvrir les portes…???</vt:lpstr>
      <vt:lpstr>Observer pour: Mieux connaître, comprendre les besoins de l’enfant et les enjeux dans le groupe. </vt:lpstr>
      <vt:lpstr>Se documenter: pour s’outiller  et outiller le parent  </vt:lpstr>
      <vt:lpstr>Équilibrer, doser le malaise et l’espoir</vt:lpstr>
      <vt:lpstr>Se donner du temps</vt:lpstr>
      <vt:lpstr>Attention à Bob Que faire si Bob est là ???   Mettre Bob dans le coup!  Endroit approprié Mot simple Faits observés + et le comportement attendu confirmé auprès de Bob La prochaine fois … remettre à l’enfant pour son  parent un mot de félicitations  dès que possible!  </vt:lpstr>
      <vt:lpstr>En conclusion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Aubry Catherine</dc:creator>
  <cp:lastModifiedBy>Cloutier Julie</cp:lastModifiedBy>
  <cp:revision>31</cp:revision>
  <dcterms:created xsi:type="dcterms:W3CDTF">2016-10-12T14:21:11Z</dcterms:created>
  <dcterms:modified xsi:type="dcterms:W3CDTF">2016-10-31T17:18:12Z</dcterms:modified>
</cp:coreProperties>
</file>